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(ES),Benidorm (ES),Santorini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Plage de la Palmyre (FR),Carnac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(FR),Le Touquet (BE),Le Cap d Agde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(AT),La Plagne (FR),Val Thorens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(BL),Iles Vierges (UK) (VG),Saint Vincent et les Grenadines (VC)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(BL),Saint Vincent et les Grenadines (VC),Iles Vierges (UK) (VG)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Vincent et les Grenadines (VC),St Barthélémy (BL),Iles Vierges (UK) (VG)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Dublin (IE),Paris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trimestrielle Royaume-Uni Iles Vierges (UK) (VG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Royaume-Uni Saint Vincent et les Grenadines (V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Dublin (I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Royaume-Uni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Royaume-Uni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Royaume-Uni Rom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Benidorm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Royaume-Uni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Royaume-Uni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Royaume-Uni Marbell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6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00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133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